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1E0DE-7BB5-4B66-B096-A9354DDBB41E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FCA77-17A1-4C75-A5ED-9168E71AD9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8403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 smtClean="0"/>
              <a:t>NB! </a:t>
            </a:r>
            <a:r>
              <a:rPr lang="nb-NO" dirty="0" smtClean="0"/>
              <a:t>Hvis saksbehandler skanner selv så må</a:t>
            </a:r>
            <a:r>
              <a:rPr lang="nb-NO" baseline="0" dirty="0" smtClean="0"/>
              <a:t> originalkopien sendes inn dokumentsenteret for oppbevaring i tilfelle </a:t>
            </a:r>
            <a:r>
              <a:rPr lang="nb-NO" baseline="0" dirty="0" err="1" smtClean="0"/>
              <a:t>scanningen</a:t>
            </a:r>
            <a:r>
              <a:rPr lang="nb-NO" baseline="0" dirty="0" smtClean="0"/>
              <a:t> ikke var god nok. Merk i så fall kopien med at den er registrert i P360.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9503D7-8B7E-485A-8A81-058145A1E9B9}" type="slidenum">
              <a:rPr lang="nb-NO" smtClean="0"/>
              <a:pPr>
                <a:defRPr/>
              </a:pPr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7440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11081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8708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911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9413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976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0365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425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101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76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210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045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E3266-1C3C-42F1-8BBE-F84469396463}" type="datetimeFigureOut">
              <a:rPr lang="nb-NO" smtClean="0"/>
              <a:t>15.11.2013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96360-8CFD-4657-BFAD-77CBD94AAC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274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173"/>
          <p:cNvSpPr txBox="1"/>
          <p:nvPr/>
        </p:nvSpPr>
        <p:spPr>
          <a:xfrm>
            <a:off x="3779912" y="4078813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>
                <a:solidFill>
                  <a:schemeClr val="tx1"/>
                </a:solidFill>
              </a:rPr>
              <a:t>Ja</a:t>
            </a:r>
          </a:p>
          <a:p>
            <a:r>
              <a:rPr lang="nb-NO" sz="700" b="1" i="1" dirty="0" smtClean="0"/>
              <a:t>NB</a:t>
            </a:r>
            <a:r>
              <a:rPr lang="nb-NO" sz="700" i="1" dirty="0" smtClean="0"/>
              <a:t>: Ikke scann hvis person-sensitivt eller </a:t>
            </a:r>
            <a:r>
              <a:rPr lang="nb-NO" sz="700" i="1" dirty="0" err="1" smtClean="0"/>
              <a:t>personnr</a:t>
            </a:r>
            <a:r>
              <a:rPr lang="nb-NO" sz="700" i="1" dirty="0" smtClean="0"/>
              <a:t>)</a:t>
            </a:r>
            <a:endParaRPr lang="nb-NO" sz="700" i="1" dirty="0">
              <a:solidFill>
                <a:schemeClr val="tx1"/>
              </a:solidFill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Postmottak etter sentralisering</a:t>
            </a:r>
          </a:p>
        </p:txBody>
      </p:sp>
      <p:sp>
        <p:nvSpPr>
          <p:cNvPr id="8" name="Flowchart: Manual Input 10"/>
          <p:cNvSpPr/>
          <p:nvPr/>
        </p:nvSpPr>
        <p:spPr bwMode="auto">
          <a:xfrm>
            <a:off x="1582321" y="4901297"/>
            <a:ext cx="1304920" cy="687943"/>
          </a:xfrm>
          <a:prstGeom prst="flowChartManualInpu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Epost til </a:t>
            </a:r>
          </a:p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personlig</a:t>
            </a:r>
          </a:p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jobb-</a:t>
            </a:r>
            <a:r>
              <a:rPr lang="nb-NO" sz="1000" dirty="0" smtClean="0"/>
              <a:t>mailadresse</a:t>
            </a:r>
            <a:endParaRPr lang="nb-NO" sz="1000" dirty="0" smtClean="0">
              <a:solidFill>
                <a:schemeClr val="tx1"/>
              </a:solidFill>
            </a:endParaRPr>
          </a:p>
        </p:txBody>
      </p:sp>
      <p:sp>
        <p:nvSpPr>
          <p:cNvPr id="9" name="Flowchart: Manual Input 11"/>
          <p:cNvSpPr/>
          <p:nvPr/>
        </p:nvSpPr>
        <p:spPr bwMode="auto">
          <a:xfrm>
            <a:off x="1783902" y="2525947"/>
            <a:ext cx="1059906" cy="496848"/>
          </a:xfrm>
          <a:prstGeom prst="flowChartManualInpu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/>
              <a:t>Epost til </a:t>
            </a:r>
          </a:p>
          <a:p>
            <a:r>
              <a:rPr lang="nb-NO" sz="1000" dirty="0" err="1"/>
              <a:t>postmottak@vaf</a:t>
            </a:r>
            <a:endParaRPr lang="nb-NO" sz="1000" dirty="0"/>
          </a:p>
        </p:txBody>
      </p:sp>
      <p:sp>
        <p:nvSpPr>
          <p:cNvPr id="10" name="Flowchart: Manual Input 12"/>
          <p:cNvSpPr/>
          <p:nvPr/>
        </p:nvSpPr>
        <p:spPr bwMode="auto">
          <a:xfrm>
            <a:off x="1331200" y="5740464"/>
            <a:ext cx="1008552" cy="496848"/>
          </a:xfrm>
          <a:prstGeom prst="flowChartManualInpu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Får en telefon eller</a:t>
            </a:r>
            <a:r>
              <a:rPr lang="nb-NO" sz="1000" dirty="0"/>
              <a:t> </a:t>
            </a:r>
            <a:r>
              <a:rPr lang="nb-NO" sz="1000" dirty="0" smtClean="0"/>
              <a:t>en </a:t>
            </a:r>
            <a:r>
              <a:rPr lang="nb-NO" sz="1000" dirty="0" err="1" smtClean="0"/>
              <a:t>sms</a:t>
            </a:r>
            <a:endParaRPr lang="nb-NO" sz="1000" dirty="0" smtClean="0">
              <a:solidFill>
                <a:schemeClr val="tx1"/>
              </a:solidFill>
            </a:endParaRPr>
          </a:p>
        </p:txBody>
      </p:sp>
      <p:pic>
        <p:nvPicPr>
          <p:cNvPr id="11" name="Picture 9" descr="C:\Users\e200201\AppData\Local\Microsoft\Windows\Temporary Internet Files\Content.IE5\NXC34SZT\MC900279074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939" y="2276952"/>
            <a:ext cx="6220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C:\Users\e200201\AppData\Local\Microsoft\Windows\Temporary Internet Files\Content.IE5\ZIB2D1CO\MC900196524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703" y="1412856"/>
            <a:ext cx="78417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7"/>
          <p:cNvSpPr txBox="1"/>
          <p:nvPr/>
        </p:nvSpPr>
        <p:spPr>
          <a:xfrm>
            <a:off x="1630689" y="1753501"/>
            <a:ext cx="10214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 smtClean="0">
                <a:solidFill>
                  <a:schemeClr val="tx1"/>
                </a:solidFill>
              </a:rPr>
              <a:t>Brev til</a:t>
            </a:r>
          </a:p>
          <a:p>
            <a:r>
              <a:rPr lang="nb-NO" sz="1000" dirty="0" smtClean="0"/>
              <a:t>VAF postmottak</a:t>
            </a:r>
            <a:endParaRPr lang="nb-NO" sz="1000" dirty="0">
              <a:solidFill>
                <a:schemeClr val="tx1"/>
              </a:solidFill>
            </a:endParaRPr>
          </a:p>
        </p:txBody>
      </p:sp>
      <p:grpSp>
        <p:nvGrpSpPr>
          <p:cNvPr id="14" name="Group 18"/>
          <p:cNvGrpSpPr>
            <a:grpSpLocks noChangeAspect="1"/>
          </p:cNvGrpSpPr>
          <p:nvPr/>
        </p:nvGrpSpPr>
        <p:grpSpPr>
          <a:xfrm>
            <a:off x="1924112" y="3696966"/>
            <a:ext cx="478953" cy="280874"/>
            <a:chOff x="7124007" y="2735506"/>
            <a:chExt cx="378516" cy="221974"/>
          </a:xfrm>
        </p:grpSpPr>
        <p:sp>
          <p:nvSpPr>
            <p:cNvPr id="15" name="Freeform 40"/>
            <p:cNvSpPr>
              <a:spLocks/>
            </p:cNvSpPr>
            <p:nvPr/>
          </p:nvSpPr>
          <p:spPr bwMode="auto">
            <a:xfrm>
              <a:off x="7124007" y="2945056"/>
              <a:ext cx="9939" cy="12424"/>
            </a:xfrm>
            <a:custGeom>
              <a:avLst/>
              <a:gdLst>
                <a:gd name="T0" fmla="*/ 12 w 23"/>
                <a:gd name="T1" fmla="*/ 0 h 29"/>
                <a:gd name="T2" fmla="*/ 7 w 23"/>
                <a:gd name="T3" fmla="*/ 1 h 29"/>
                <a:gd name="T4" fmla="*/ 4 w 23"/>
                <a:gd name="T5" fmla="*/ 5 h 29"/>
                <a:gd name="T6" fmla="*/ 1 w 23"/>
                <a:gd name="T7" fmla="*/ 9 h 29"/>
                <a:gd name="T8" fmla="*/ 0 w 23"/>
                <a:gd name="T9" fmla="*/ 15 h 29"/>
                <a:gd name="T10" fmla="*/ 1 w 23"/>
                <a:gd name="T11" fmla="*/ 21 h 29"/>
                <a:gd name="T12" fmla="*/ 4 w 23"/>
                <a:gd name="T13" fmla="*/ 25 h 29"/>
                <a:gd name="T14" fmla="*/ 8 w 23"/>
                <a:gd name="T15" fmla="*/ 29 h 29"/>
                <a:gd name="T16" fmla="*/ 13 w 23"/>
                <a:gd name="T17" fmla="*/ 29 h 29"/>
                <a:gd name="T18" fmla="*/ 17 w 23"/>
                <a:gd name="T19" fmla="*/ 28 h 29"/>
                <a:gd name="T20" fmla="*/ 21 w 23"/>
                <a:gd name="T21" fmla="*/ 24 h 29"/>
                <a:gd name="T22" fmla="*/ 23 w 23"/>
                <a:gd name="T23" fmla="*/ 19 h 29"/>
                <a:gd name="T24" fmla="*/ 23 w 23"/>
                <a:gd name="T25" fmla="*/ 14 h 29"/>
                <a:gd name="T26" fmla="*/ 22 w 23"/>
                <a:gd name="T27" fmla="*/ 8 h 29"/>
                <a:gd name="T28" fmla="*/ 20 w 23"/>
                <a:gd name="T29" fmla="*/ 3 h 29"/>
                <a:gd name="T30" fmla="*/ 16 w 23"/>
                <a:gd name="T31" fmla="*/ 1 h 29"/>
                <a:gd name="T32" fmla="*/ 12 w 23"/>
                <a:gd name="T3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" h="29">
                  <a:moveTo>
                    <a:pt x="12" y="0"/>
                  </a:moveTo>
                  <a:lnTo>
                    <a:pt x="7" y="1"/>
                  </a:lnTo>
                  <a:lnTo>
                    <a:pt x="4" y="5"/>
                  </a:lnTo>
                  <a:lnTo>
                    <a:pt x="1" y="9"/>
                  </a:lnTo>
                  <a:lnTo>
                    <a:pt x="0" y="15"/>
                  </a:lnTo>
                  <a:lnTo>
                    <a:pt x="1" y="21"/>
                  </a:lnTo>
                  <a:lnTo>
                    <a:pt x="4" y="25"/>
                  </a:lnTo>
                  <a:lnTo>
                    <a:pt x="8" y="29"/>
                  </a:lnTo>
                  <a:lnTo>
                    <a:pt x="13" y="29"/>
                  </a:lnTo>
                  <a:lnTo>
                    <a:pt x="17" y="28"/>
                  </a:lnTo>
                  <a:lnTo>
                    <a:pt x="21" y="24"/>
                  </a:lnTo>
                  <a:lnTo>
                    <a:pt x="23" y="19"/>
                  </a:lnTo>
                  <a:lnTo>
                    <a:pt x="23" y="14"/>
                  </a:lnTo>
                  <a:lnTo>
                    <a:pt x="22" y="8"/>
                  </a:lnTo>
                  <a:lnTo>
                    <a:pt x="20" y="3"/>
                  </a:lnTo>
                  <a:lnTo>
                    <a:pt x="16" y="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6" name="Freeform 51"/>
            <p:cNvSpPr>
              <a:spLocks/>
            </p:cNvSpPr>
            <p:nvPr/>
          </p:nvSpPr>
          <p:spPr bwMode="auto">
            <a:xfrm>
              <a:off x="7467736" y="2735506"/>
              <a:ext cx="34787" cy="144946"/>
            </a:xfrm>
            <a:custGeom>
              <a:avLst/>
              <a:gdLst>
                <a:gd name="T0" fmla="*/ 84 w 84"/>
                <a:gd name="T1" fmla="*/ 0 h 350"/>
                <a:gd name="T2" fmla="*/ 26 w 84"/>
                <a:gd name="T3" fmla="*/ 25 h 350"/>
                <a:gd name="T4" fmla="*/ 23 w 84"/>
                <a:gd name="T5" fmla="*/ 36 h 350"/>
                <a:gd name="T6" fmla="*/ 16 w 84"/>
                <a:gd name="T7" fmla="*/ 67 h 350"/>
                <a:gd name="T8" fmla="*/ 8 w 84"/>
                <a:gd name="T9" fmla="*/ 116 h 350"/>
                <a:gd name="T10" fmla="*/ 2 w 84"/>
                <a:gd name="T11" fmla="*/ 183 h 350"/>
                <a:gd name="T12" fmla="*/ 0 w 84"/>
                <a:gd name="T13" fmla="*/ 252 h 350"/>
                <a:gd name="T14" fmla="*/ 1 w 84"/>
                <a:gd name="T15" fmla="*/ 304 h 350"/>
                <a:gd name="T16" fmla="*/ 4 w 84"/>
                <a:gd name="T17" fmla="*/ 339 h 350"/>
                <a:gd name="T18" fmla="*/ 6 w 84"/>
                <a:gd name="T19" fmla="*/ 350 h 350"/>
                <a:gd name="T20" fmla="*/ 7 w 84"/>
                <a:gd name="T21" fmla="*/ 342 h 350"/>
                <a:gd name="T22" fmla="*/ 10 w 84"/>
                <a:gd name="T23" fmla="*/ 319 h 350"/>
                <a:gd name="T24" fmla="*/ 15 w 84"/>
                <a:gd name="T25" fmla="*/ 287 h 350"/>
                <a:gd name="T26" fmla="*/ 21 w 84"/>
                <a:gd name="T27" fmla="*/ 247 h 350"/>
                <a:gd name="T28" fmla="*/ 28 w 84"/>
                <a:gd name="T29" fmla="*/ 204 h 350"/>
                <a:gd name="T30" fmla="*/ 34 w 84"/>
                <a:gd name="T31" fmla="*/ 162 h 350"/>
                <a:gd name="T32" fmla="*/ 43 w 84"/>
                <a:gd name="T33" fmla="*/ 126 h 350"/>
                <a:gd name="T34" fmla="*/ 49 w 84"/>
                <a:gd name="T35" fmla="*/ 97 h 350"/>
                <a:gd name="T36" fmla="*/ 56 w 84"/>
                <a:gd name="T37" fmla="*/ 75 h 350"/>
                <a:gd name="T38" fmla="*/ 62 w 84"/>
                <a:gd name="T39" fmla="*/ 55 h 350"/>
                <a:gd name="T40" fmla="*/ 69 w 84"/>
                <a:gd name="T41" fmla="*/ 38 h 350"/>
                <a:gd name="T42" fmla="*/ 74 w 84"/>
                <a:gd name="T43" fmla="*/ 24 h 350"/>
                <a:gd name="T44" fmla="*/ 78 w 84"/>
                <a:gd name="T45" fmla="*/ 14 h 350"/>
                <a:gd name="T46" fmla="*/ 82 w 84"/>
                <a:gd name="T47" fmla="*/ 6 h 350"/>
                <a:gd name="T48" fmla="*/ 83 w 84"/>
                <a:gd name="T49" fmla="*/ 1 h 350"/>
                <a:gd name="T50" fmla="*/ 84 w 84"/>
                <a:gd name="T51" fmla="*/ 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84" h="350">
                  <a:moveTo>
                    <a:pt x="84" y="0"/>
                  </a:moveTo>
                  <a:lnTo>
                    <a:pt x="26" y="25"/>
                  </a:lnTo>
                  <a:lnTo>
                    <a:pt x="23" y="36"/>
                  </a:lnTo>
                  <a:lnTo>
                    <a:pt x="16" y="67"/>
                  </a:lnTo>
                  <a:lnTo>
                    <a:pt x="8" y="116"/>
                  </a:lnTo>
                  <a:lnTo>
                    <a:pt x="2" y="183"/>
                  </a:lnTo>
                  <a:lnTo>
                    <a:pt x="0" y="252"/>
                  </a:lnTo>
                  <a:lnTo>
                    <a:pt x="1" y="304"/>
                  </a:lnTo>
                  <a:lnTo>
                    <a:pt x="4" y="339"/>
                  </a:lnTo>
                  <a:lnTo>
                    <a:pt x="6" y="350"/>
                  </a:lnTo>
                  <a:lnTo>
                    <a:pt x="7" y="342"/>
                  </a:lnTo>
                  <a:lnTo>
                    <a:pt x="10" y="319"/>
                  </a:lnTo>
                  <a:lnTo>
                    <a:pt x="15" y="287"/>
                  </a:lnTo>
                  <a:lnTo>
                    <a:pt x="21" y="247"/>
                  </a:lnTo>
                  <a:lnTo>
                    <a:pt x="28" y="204"/>
                  </a:lnTo>
                  <a:lnTo>
                    <a:pt x="34" y="162"/>
                  </a:lnTo>
                  <a:lnTo>
                    <a:pt x="43" y="126"/>
                  </a:lnTo>
                  <a:lnTo>
                    <a:pt x="49" y="97"/>
                  </a:lnTo>
                  <a:lnTo>
                    <a:pt x="56" y="75"/>
                  </a:lnTo>
                  <a:lnTo>
                    <a:pt x="62" y="55"/>
                  </a:lnTo>
                  <a:lnTo>
                    <a:pt x="69" y="38"/>
                  </a:lnTo>
                  <a:lnTo>
                    <a:pt x="74" y="24"/>
                  </a:lnTo>
                  <a:lnTo>
                    <a:pt x="78" y="14"/>
                  </a:lnTo>
                  <a:lnTo>
                    <a:pt x="82" y="6"/>
                  </a:lnTo>
                  <a:lnTo>
                    <a:pt x="83" y="1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17" name="TextBox 9"/>
          <p:cNvSpPr txBox="1"/>
          <p:nvPr/>
        </p:nvSpPr>
        <p:spPr>
          <a:xfrm>
            <a:off x="1442718" y="3834791"/>
            <a:ext cx="12570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000" dirty="0" smtClean="0"/>
              <a:t>Får en direkte</a:t>
            </a:r>
          </a:p>
          <a:p>
            <a:pPr algn="ctr"/>
            <a:r>
              <a:rPr lang="nb-NO" sz="1000" dirty="0" smtClean="0"/>
              <a:t>skriftlig henvendelse</a:t>
            </a:r>
          </a:p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eller brev til skolen</a:t>
            </a:r>
            <a:endParaRPr lang="nb-NO" sz="1000" dirty="0">
              <a:solidFill>
                <a:schemeClr val="tx1"/>
              </a:solidFill>
            </a:endParaRPr>
          </a:p>
        </p:txBody>
      </p:sp>
      <p:cxnSp>
        <p:nvCxnSpPr>
          <p:cNvPr id="18" name="Elbow Connector 52"/>
          <p:cNvCxnSpPr>
            <a:stCxn id="20" idx="3"/>
            <a:endCxn id="19" idx="1"/>
          </p:cNvCxnSpPr>
          <p:nvPr/>
        </p:nvCxnSpPr>
        <p:spPr bwMode="auto">
          <a:xfrm>
            <a:off x="4251110" y="3742819"/>
            <a:ext cx="578663" cy="3697"/>
          </a:xfrm>
          <a:prstGeom prst="bentConnector3">
            <a:avLst>
              <a:gd name="adj1" fmla="val 50000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Flowchart: Terminator 54"/>
          <p:cNvSpPr/>
          <p:nvPr/>
        </p:nvSpPr>
        <p:spPr bwMode="auto">
          <a:xfrm>
            <a:off x="4829773" y="3616678"/>
            <a:ext cx="472082" cy="259675"/>
          </a:xfrm>
          <a:prstGeom prst="flowChartTerminator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Legg i posthylla</a:t>
            </a:r>
          </a:p>
        </p:txBody>
      </p:sp>
      <p:sp>
        <p:nvSpPr>
          <p:cNvPr id="20" name="Diamond 58"/>
          <p:cNvSpPr/>
          <p:nvPr/>
        </p:nvSpPr>
        <p:spPr bwMode="auto">
          <a:xfrm>
            <a:off x="3351110" y="3375987"/>
            <a:ext cx="900000" cy="733663"/>
          </a:xfrm>
          <a:prstGeom prst="diamond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Arkiv-verdig?</a:t>
            </a:r>
          </a:p>
        </p:txBody>
      </p:sp>
      <p:cxnSp>
        <p:nvCxnSpPr>
          <p:cNvPr id="21" name="Elbow Connector 59"/>
          <p:cNvCxnSpPr>
            <a:stCxn id="32" idx="3"/>
            <a:endCxn id="20" idx="1"/>
          </p:cNvCxnSpPr>
          <p:nvPr/>
        </p:nvCxnSpPr>
        <p:spPr bwMode="auto">
          <a:xfrm flipV="1">
            <a:off x="1579695" y="3742819"/>
            <a:ext cx="1771415" cy="2067"/>
          </a:xfrm>
          <a:prstGeom prst="bentConnector3">
            <a:avLst>
              <a:gd name="adj1" fmla="val 50000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Elbow Connector 61"/>
          <p:cNvCxnSpPr>
            <a:stCxn id="11" idx="3"/>
            <a:endCxn id="29" idx="1"/>
          </p:cNvCxnSpPr>
          <p:nvPr/>
        </p:nvCxnSpPr>
        <p:spPr bwMode="auto">
          <a:xfrm flipV="1">
            <a:off x="1827970" y="2124623"/>
            <a:ext cx="4303145" cy="512329"/>
          </a:xfrm>
          <a:prstGeom prst="bentConnector3">
            <a:avLst>
              <a:gd name="adj1" fmla="val 23538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62"/>
          <p:cNvCxnSpPr>
            <a:stCxn id="33" idx="3"/>
            <a:endCxn id="20" idx="1"/>
          </p:cNvCxnSpPr>
          <p:nvPr/>
        </p:nvCxnSpPr>
        <p:spPr bwMode="auto">
          <a:xfrm flipV="1">
            <a:off x="1975786" y="3742819"/>
            <a:ext cx="1375324" cy="1323606"/>
          </a:xfrm>
          <a:prstGeom prst="bentConnector3">
            <a:avLst>
              <a:gd name="adj1" fmla="val 63799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Elbow Connector 63"/>
          <p:cNvCxnSpPr>
            <a:stCxn id="12" idx="3"/>
            <a:endCxn id="29" idx="1"/>
          </p:cNvCxnSpPr>
          <p:nvPr/>
        </p:nvCxnSpPr>
        <p:spPr bwMode="auto">
          <a:xfrm>
            <a:off x="1782874" y="1772856"/>
            <a:ext cx="4348241" cy="351767"/>
          </a:xfrm>
          <a:prstGeom prst="bentConnector3">
            <a:avLst>
              <a:gd name="adj1" fmla="val 24209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Elbow Connector 64"/>
          <p:cNvCxnSpPr>
            <a:stCxn id="34" idx="3"/>
            <a:endCxn id="20" idx="1"/>
          </p:cNvCxnSpPr>
          <p:nvPr/>
        </p:nvCxnSpPr>
        <p:spPr bwMode="auto">
          <a:xfrm flipV="1">
            <a:off x="1403648" y="3742819"/>
            <a:ext cx="1947462" cy="2099314"/>
          </a:xfrm>
          <a:prstGeom prst="bentConnector3">
            <a:avLst>
              <a:gd name="adj1" fmla="val 74363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66"/>
          <p:cNvSpPr txBox="1"/>
          <p:nvPr/>
        </p:nvSpPr>
        <p:spPr>
          <a:xfrm>
            <a:off x="4211960" y="3573596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800" dirty="0" smtClean="0">
                <a:solidFill>
                  <a:schemeClr val="tx1"/>
                </a:solidFill>
              </a:rPr>
              <a:t>Nei</a:t>
            </a:r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27" name="TextBox 67"/>
          <p:cNvSpPr txBox="1"/>
          <p:nvPr/>
        </p:nvSpPr>
        <p:spPr>
          <a:xfrm>
            <a:off x="8166762" y="1953556"/>
            <a:ext cx="2936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800" dirty="0" smtClean="0">
                <a:solidFill>
                  <a:schemeClr val="tx1"/>
                </a:solidFill>
              </a:rPr>
              <a:t>Ja</a:t>
            </a:r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28" name="TextBox 69"/>
          <p:cNvSpPr txBox="1"/>
          <p:nvPr/>
        </p:nvSpPr>
        <p:spPr>
          <a:xfrm>
            <a:off x="3772012" y="3205294"/>
            <a:ext cx="3515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>
                <a:solidFill>
                  <a:schemeClr val="tx1"/>
                </a:solidFill>
              </a:rPr>
              <a:t>Ja</a:t>
            </a:r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29" name="Rectangle 73"/>
          <p:cNvSpPr>
            <a:spLocks noChangeAspect="1"/>
          </p:cNvSpPr>
          <p:nvPr/>
        </p:nvSpPr>
        <p:spPr bwMode="auto">
          <a:xfrm>
            <a:off x="6131115" y="1764623"/>
            <a:ext cx="900000" cy="720000"/>
          </a:xfrm>
          <a:prstGeom prst="rect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Åpne brevet</a:t>
            </a:r>
          </a:p>
          <a:p>
            <a:pPr algn="ctr"/>
            <a:r>
              <a:rPr lang="nb-NO" sz="1000" dirty="0" smtClean="0"/>
              <a:t>(alle brev åpnes)</a:t>
            </a:r>
            <a:endParaRPr lang="nb-NO" sz="1000" dirty="0">
              <a:solidFill>
                <a:schemeClr val="tx1"/>
              </a:solidFill>
            </a:endParaRPr>
          </a:p>
        </p:txBody>
      </p:sp>
      <p:sp>
        <p:nvSpPr>
          <p:cNvPr id="30" name="TextBox 77"/>
          <p:cNvSpPr txBox="1"/>
          <p:nvPr/>
        </p:nvSpPr>
        <p:spPr>
          <a:xfrm>
            <a:off x="7419440" y="249456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800" dirty="0" smtClean="0">
                <a:solidFill>
                  <a:schemeClr val="tx1"/>
                </a:solidFill>
              </a:rPr>
              <a:t>Nei</a:t>
            </a:r>
            <a:endParaRPr lang="nb-NO" sz="800" dirty="0">
              <a:solidFill>
                <a:schemeClr val="tx1"/>
              </a:solidFill>
            </a:endParaRPr>
          </a:p>
        </p:txBody>
      </p:sp>
      <p:cxnSp>
        <p:nvCxnSpPr>
          <p:cNvPr id="31" name="Elbow Connector 79"/>
          <p:cNvCxnSpPr>
            <a:stCxn id="29" idx="3"/>
            <a:endCxn id="38" idx="1"/>
          </p:cNvCxnSpPr>
          <p:nvPr/>
        </p:nvCxnSpPr>
        <p:spPr bwMode="auto">
          <a:xfrm>
            <a:off x="7031115" y="2124623"/>
            <a:ext cx="313293" cy="3110"/>
          </a:xfrm>
          <a:prstGeom prst="bentConnector3">
            <a:avLst>
              <a:gd name="adj1" fmla="val 50000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2" name="Picture 10" descr="C:\Users\e200201\AppData\Local\Microsoft\Windows\Temporary Internet Files\Content.IE5\MWNKQ1E4\MC900300125[1].wmf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419475"/>
            <a:ext cx="464079" cy="650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1" descr="C:\Users\e200201\AppData\Local\Microsoft\Windows\Temporary Internet Files\Content.IE5\BBTD44R9\MC900366088[1].wmf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80410"/>
            <a:ext cx="860170" cy="57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4" descr="C:\Users\e200201\AppData\Local\Microsoft\Windows\Temporary Internet Files\Content.IE5\BBTD44R9\MC900439798[1].png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626109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" name="Straight Connector 92"/>
          <p:cNvCxnSpPr/>
          <p:nvPr/>
        </p:nvCxnSpPr>
        <p:spPr>
          <a:xfrm>
            <a:off x="5796136" y="1365846"/>
            <a:ext cx="2450" cy="4968552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1063"/>
          <p:cNvSpPr txBox="1"/>
          <p:nvPr/>
        </p:nvSpPr>
        <p:spPr>
          <a:xfrm>
            <a:off x="3515102" y="1268760"/>
            <a:ext cx="53773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i="1" dirty="0" smtClean="0"/>
              <a:t>Skolen		                   Dokumentsenteret</a:t>
            </a:r>
            <a:endParaRPr lang="nb-NO" sz="1600" i="1" dirty="0"/>
          </a:p>
        </p:txBody>
      </p:sp>
      <p:cxnSp>
        <p:nvCxnSpPr>
          <p:cNvPr id="37" name="Elbow Connector 155"/>
          <p:cNvCxnSpPr>
            <a:stCxn id="20" idx="0"/>
            <a:endCxn id="45" idx="2"/>
          </p:cNvCxnSpPr>
          <p:nvPr/>
        </p:nvCxnSpPr>
        <p:spPr bwMode="auto">
          <a:xfrm rot="16200000" flipV="1">
            <a:off x="3645934" y="3220811"/>
            <a:ext cx="307107" cy="3246"/>
          </a:xfrm>
          <a:prstGeom prst="bentConnector3">
            <a:avLst>
              <a:gd name="adj1" fmla="val 50000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Diamond 180"/>
          <p:cNvSpPr/>
          <p:nvPr/>
        </p:nvSpPr>
        <p:spPr bwMode="auto">
          <a:xfrm>
            <a:off x="7344408" y="1760901"/>
            <a:ext cx="900000" cy="733663"/>
          </a:xfrm>
          <a:prstGeom prst="diamond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Arkiv-verdig?</a:t>
            </a:r>
          </a:p>
        </p:txBody>
      </p:sp>
      <p:sp>
        <p:nvSpPr>
          <p:cNvPr id="39" name="Rectangle 205"/>
          <p:cNvSpPr>
            <a:spLocks noChangeAspect="1"/>
          </p:cNvSpPr>
          <p:nvPr/>
        </p:nvSpPr>
        <p:spPr bwMode="auto">
          <a:xfrm>
            <a:off x="6156176" y="3356992"/>
            <a:ext cx="900000" cy="720000"/>
          </a:xfrm>
          <a:prstGeom prst="rect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1000" dirty="0" smtClean="0"/>
              <a:t>Sendes til</a:t>
            </a:r>
          </a:p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skolen</a:t>
            </a:r>
            <a:endParaRPr lang="nb-NO" sz="1000" dirty="0">
              <a:solidFill>
                <a:schemeClr val="tx1"/>
              </a:solidFill>
            </a:endParaRPr>
          </a:p>
        </p:txBody>
      </p:sp>
      <p:cxnSp>
        <p:nvCxnSpPr>
          <p:cNvPr id="40" name="Elbow Connector 206"/>
          <p:cNvCxnSpPr>
            <a:stCxn id="38" idx="2"/>
            <a:endCxn id="39" idx="3"/>
          </p:cNvCxnSpPr>
          <p:nvPr/>
        </p:nvCxnSpPr>
        <p:spPr bwMode="auto">
          <a:xfrm rot="5400000">
            <a:off x="6814078" y="2736662"/>
            <a:ext cx="1222428" cy="738232"/>
          </a:xfrm>
          <a:prstGeom prst="bentConnector2">
            <a:avLst/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Elbow Connector 211"/>
          <p:cNvCxnSpPr>
            <a:stCxn id="39" idx="1"/>
            <a:endCxn id="19" idx="3"/>
          </p:cNvCxnSpPr>
          <p:nvPr/>
        </p:nvCxnSpPr>
        <p:spPr bwMode="auto">
          <a:xfrm rot="10800000" flipV="1">
            <a:off x="5301856" y="3716992"/>
            <a:ext cx="854321" cy="29524"/>
          </a:xfrm>
          <a:prstGeom prst="bentConnector3">
            <a:avLst>
              <a:gd name="adj1" fmla="val 50000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Elbow Connector 218"/>
          <p:cNvCxnSpPr>
            <a:stCxn id="38" idx="3"/>
            <a:endCxn id="43" idx="0"/>
          </p:cNvCxnSpPr>
          <p:nvPr/>
        </p:nvCxnSpPr>
        <p:spPr bwMode="auto">
          <a:xfrm>
            <a:off x="8244408" y="2127733"/>
            <a:ext cx="233976" cy="1229259"/>
          </a:xfrm>
          <a:prstGeom prst="bentConnector2">
            <a:avLst/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Rectangle 221"/>
          <p:cNvSpPr>
            <a:spLocks noChangeAspect="1"/>
          </p:cNvSpPr>
          <p:nvPr/>
        </p:nvSpPr>
        <p:spPr bwMode="auto">
          <a:xfrm>
            <a:off x="8028384" y="3356992"/>
            <a:ext cx="900000" cy="720000"/>
          </a:xfrm>
          <a:prstGeom prst="rect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(</a:t>
            </a:r>
            <a:r>
              <a:rPr lang="nb-NO" sz="1000" dirty="0" err="1" smtClean="0">
                <a:solidFill>
                  <a:schemeClr val="tx1"/>
                </a:solidFill>
              </a:rPr>
              <a:t>Scanne</a:t>
            </a:r>
            <a:r>
              <a:rPr lang="nb-NO" sz="1000" dirty="0" smtClean="0">
                <a:solidFill>
                  <a:schemeClr val="tx1"/>
                </a:solidFill>
              </a:rPr>
              <a:t> og) registrere i P360</a:t>
            </a:r>
          </a:p>
          <a:p>
            <a:pPr algn="ctr"/>
            <a:r>
              <a:rPr lang="nb-NO" sz="1000" dirty="0" smtClean="0"/>
              <a:t>Journalføres</a:t>
            </a:r>
            <a:endParaRPr lang="nb-NO" sz="1000" dirty="0" smtClean="0">
              <a:solidFill>
                <a:schemeClr val="tx1"/>
              </a:solidFill>
            </a:endParaRPr>
          </a:p>
        </p:txBody>
      </p:sp>
      <p:pic>
        <p:nvPicPr>
          <p:cNvPr id="44" name="Picture 10" descr="C:\Users\e200201\AppData\Local\Microsoft\Windows\Temporary Internet Files\Content.IE5\ZIB2D1CO\MC900196524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93" y="3933136"/>
            <a:ext cx="78417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230"/>
          <p:cNvSpPr>
            <a:spLocks noChangeAspect="1"/>
          </p:cNvSpPr>
          <p:nvPr/>
        </p:nvSpPr>
        <p:spPr bwMode="auto">
          <a:xfrm>
            <a:off x="3347864" y="2348880"/>
            <a:ext cx="900000" cy="720000"/>
          </a:xfrm>
          <a:prstGeom prst="rect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1000" dirty="0" smtClean="0"/>
              <a:t>Videresende</a:t>
            </a:r>
          </a:p>
          <a:p>
            <a:pPr algn="ctr"/>
            <a:r>
              <a:rPr lang="nb-NO" sz="1000" dirty="0" smtClean="0"/>
              <a:t>til VAF postmottak</a:t>
            </a:r>
            <a:endParaRPr lang="nb-NO" sz="1000" dirty="0">
              <a:solidFill>
                <a:schemeClr val="tx1"/>
              </a:solidFill>
            </a:endParaRPr>
          </a:p>
        </p:txBody>
      </p:sp>
      <p:cxnSp>
        <p:nvCxnSpPr>
          <p:cNvPr id="46" name="Elbow Connector 234"/>
          <p:cNvCxnSpPr>
            <a:stCxn id="45" idx="3"/>
            <a:endCxn id="29" idx="2"/>
          </p:cNvCxnSpPr>
          <p:nvPr/>
        </p:nvCxnSpPr>
        <p:spPr bwMode="auto">
          <a:xfrm flipV="1">
            <a:off x="4247864" y="2484623"/>
            <a:ext cx="2333251" cy="224257"/>
          </a:xfrm>
          <a:prstGeom prst="bentConnector2">
            <a:avLst/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Rectangle 242"/>
          <p:cNvSpPr>
            <a:spLocks noChangeAspect="1"/>
          </p:cNvSpPr>
          <p:nvPr/>
        </p:nvSpPr>
        <p:spPr bwMode="auto">
          <a:xfrm>
            <a:off x="4644008" y="4797152"/>
            <a:ext cx="900000" cy="720000"/>
          </a:xfrm>
          <a:prstGeom prst="rect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Fordele til </a:t>
            </a:r>
          </a:p>
          <a:p>
            <a:pPr algn="ctr"/>
            <a:r>
              <a:rPr lang="nb-NO" sz="1000" dirty="0" smtClean="0"/>
              <a:t>saksbehandler</a:t>
            </a:r>
            <a:endParaRPr lang="nb-NO" sz="1000" dirty="0" smtClean="0">
              <a:solidFill>
                <a:schemeClr val="tx1"/>
              </a:solidFill>
            </a:endParaRPr>
          </a:p>
        </p:txBody>
      </p:sp>
      <p:cxnSp>
        <p:nvCxnSpPr>
          <p:cNvPr id="49" name="Elbow Connector 243"/>
          <p:cNvCxnSpPr>
            <a:stCxn id="48" idx="2"/>
            <a:endCxn id="50" idx="6"/>
          </p:cNvCxnSpPr>
          <p:nvPr/>
        </p:nvCxnSpPr>
        <p:spPr bwMode="auto">
          <a:xfrm rot="5400000">
            <a:off x="4344870" y="5302710"/>
            <a:ext cx="534697" cy="963581"/>
          </a:xfrm>
          <a:prstGeom prst="bentConnector2">
            <a:avLst/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Oval 237"/>
          <p:cNvSpPr/>
          <p:nvPr/>
        </p:nvSpPr>
        <p:spPr>
          <a:xfrm>
            <a:off x="3482355" y="5866386"/>
            <a:ext cx="648072" cy="370926"/>
          </a:xfrm>
          <a:prstGeom prst="ellipse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700" i="1" dirty="0" smtClean="0">
                <a:solidFill>
                  <a:schemeClr val="tx1"/>
                </a:solidFill>
              </a:rPr>
              <a:t>Saks-</a:t>
            </a:r>
          </a:p>
          <a:p>
            <a:pPr algn="ctr"/>
            <a:r>
              <a:rPr lang="nb-NO" sz="700" i="1" dirty="0" smtClean="0">
                <a:solidFill>
                  <a:schemeClr val="tx1"/>
                </a:solidFill>
              </a:rPr>
              <a:t>behandling</a:t>
            </a:r>
            <a:endParaRPr lang="nb-NO" sz="700" i="1" dirty="0">
              <a:solidFill>
                <a:schemeClr val="tx1"/>
              </a:solidFill>
            </a:endParaRPr>
          </a:p>
        </p:txBody>
      </p:sp>
      <p:cxnSp>
        <p:nvCxnSpPr>
          <p:cNvPr id="51" name="Elbow Connector 76"/>
          <p:cNvCxnSpPr>
            <a:stCxn id="43" idx="2"/>
            <a:endCxn id="48" idx="3"/>
          </p:cNvCxnSpPr>
          <p:nvPr/>
        </p:nvCxnSpPr>
        <p:spPr bwMode="auto">
          <a:xfrm rot="5400000">
            <a:off x="6471116" y="3149884"/>
            <a:ext cx="1080160" cy="2934376"/>
          </a:xfrm>
          <a:prstGeom prst="bentConnector2">
            <a:avLst/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Connector 83"/>
          <p:cNvCxnSpPr/>
          <p:nvPr/>
        </p:nvCxnSpPr>
        <p:spPr>
          <a:xfrm>
            <a:off x="3129390" y="1412776"/>
            <a:ext cx="2450" cy="4968552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Elbow Connector 1038"/>
          <p:cNvCxnSpPr>
            <a:stCxn id="20" idx="2"/>
            <a:endCxn id="56" idx="0"/>
          </p:cNvCxnSpPr>
          <p:nvPr/>
        </p:nvCxnSpPr>
        <p:spPr>
          <a:xfrm rot="5400000">
            <a:off x="3456496" y="4452618"/>
            <a:ext cx="687582" cy="1646"/>
          </a:xfrm>
          <a:prstGeom prst="bentConnector3">
            <a:avLst>
              <a:gd name="adj1" fmla="val 50000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Rectangle 221"/>
          <p:cNvSpPr>
            <a:spLocks noChangeAspect="1"/>
          </p:cNvSpPr>
          <p:nvPr/>
        </p:nvSpPr>
        <p:spPr bwMode="auto">
          <a:xfrm>
            <a:off x="3349464" y="4797232"/>
            <a:ext cx="900000" cy="720000"/>
          </a:xfrm>
          <a:prstGeom prst="rect">
            <a:avLst/>
          </a:prstGeom>
          <a:solidFill>
            <a:srgbClr val="B5C3A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1000" dirty="0" smtClean="0"/>
              <a:t>(</a:t>
            </a:r>
            <a:r>
              <a:rPr lang="nb-NO" sz="1000" dirty="0" err="1" smtClean="0"/>
              <a:t>S</a:t>
            </a:r>
            <a:r>
              <a:rPr lang="nb-NO" sz="1000" dirty="0" err="1" smtClean="0">
                <a:solidFill>
                  <a:schemeClr val="tx1"/>
                </a:solidFill>
              </a:rPr>
              <a:t>canne</a:t>
            </a:r>
            <a:r>
              <a:rPr lang="nb-NO" sz="1000" dirty="0" smtClean="0">
                <a:solidFill>
                  <a:schemeClr val="tx1"/>
                </a:solidFill>
              </a:rPr>
              <a:t> og)</a:t>
            </a:r>
          </a:p>
          <a:p>
            <a:pPr algn="ctr"/>
            <a:r>
              <a:rPr lang="nb-NO" sz="1000" dirty="0" smtClean="0">
                <a:solidFill>
                  <a:schemeClr val="tx1"/>
                </a:solidFill>
              </a:rPr>
              <a:t>registrere i P360</a:t>
            </a:r>
          </a:p>
          <a:p>
            <a:pPr algn="ctr"/>
            <a:r>
              <a:rPr lang="nb-NO" sz="1000" dirty="0" smtClean="0"/>
              <a:t>Journalføres</a:t>
            </a:r>
            <a:endParaRPr lang="nb-NO" sz="1000" dirty="0" smtClean="0">
              <a:solidFill>
                <a:schemeClr val="tx1"/>
              </a:solidFill>
            </a:endParaRPr>
          </a:p>
        </p:txBody>
      </p:sp>
      <p:cxnSp>
        <p:nvCxnSpPr>
          <p:cNvPr id="74" name="Elbow Connector 211"/>
          <p:cNvCxnSpPr>
            <a:stCxn id="56" idx="2"/>
            <a:endCxn id="50" idx="0"/>
          </p:cNvCxnSpPr>
          <p:nvPr/>
        </p:nvCxnSpPr>
        <p:spPr bwMode="auto">
          <a:xfrm rot="16200000" flipH="1">
            <a:off x="3628350" y="5688345"/>
            <a:ext cx="349154" cy="6927"/>
          </a:xfrm>
          <a:prstGeom prst="bentConnector3">
            <a:avLst>
              <a:gd name="adj1" fmla="val 50000"/>
            </a:avLst>
          </a:prstGeom>
          <a:solidFill>
            <a:srgbClr val="F5F7A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598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122</Words>
  <Application>Microsoft Office PowerPoint</Application>
  <PresentationFormat>Skjermfremvisning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Postmottak etter sentralisering</vt:lpstr>
    </vt:vector>
  </TitlesOfParts>
  <Company>Vest-Agder fylkeskommune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Postmottak etter sentralisering</dc:title>
  <dc:creator>Bliksfjord, Johan Martin</dc:creator>
  <cp:lastModifiedBy>Bliksfjord, Johan Martin</cp:lastModifiedBy>
  <cp:revision>1</cp:revision>
  <dcterms:created xsi:type="dcterms:W3CDTF">2013-11-15T10:00:46Z</dcterms:created>
  <dcterms:modified xsi:type="dcterms:W3CDTF">2013-11-15T10:02:03Z</dcterms:modified>
</cp:coreProperties>
</file>